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김화정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08T03:00:13.374">
    <p:pos x="6000" y="0"/>
    <p:text>왼쪽 위에 =표시 누르면 회원정보 관리</p:text>
  </p:cm>
  <p:cm authorId="0" idx="2" dt="2019-08-08T03:06:51.668">
    <p:pos x="6000" y="100"/>
    <p:text>게시글 클릭하면 5번 화면 출력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55f182ea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55f182e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55f182e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55f182e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f55f182e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f55f182e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55f182e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55f182e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f55f182e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f55f182e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55f182e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55f182e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f55f182e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f55f182e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1" Type="http://schemas.openxmlformats.org/officeDocument/2006/relationships/image" Target="../media/image18.png"/><Relationship Id="rId10" Type="http://schemas.openxmlformats.org/officeDocument/2006/relationships/image" Target="../media/image27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3.png"/><Relationship Id="rId13" Type="http://schemas.openxmlformats.org/officeDocument/2006/relationships/image" Target="../media/image15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5" Type="http://schemas.openxmlformats.org/officeDocument/2006/relationships/image" Target="../media/image19.png"/><Relationship Id="rId1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57600" y="1864950"/>
            <a:ext cx="8052000" cy="2797800"/>
            <a:chOff x="457600" y="1856100"/>
            <a:chExt cx="8052000" cy="2797800"/>
          </a:xfrm>
        </p:grpSpPr>
        <p:pic>
          <p:nvPicPr>
            <p:cNvPr id="55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856100"/>
              <a:ext cx="5487583" cy="279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45174" y="1856100"/>
              <a:ext cx="2564427" cy="279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3"/>
          <p:cNvSpPr/>
          <p:nvPr/>
        </p:nvSpPr>
        <p:spPr>
          <a:xfrm>
            <a:off x="8509600" y="0"/>
            <a:ext cx="627900" cy="2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5"/>
                </a:solidFill>
              </a:rPr>
              <a:t>회원가입</a:t>
            </a:r>
            <a:r>
              <a:rPr lang="ko" sz="800"/>
              <a:t>    </a:t>
            </a:r>
            <a:endParaRPr sz="800"/>
          </a:p>
        </p:txBody>
      </p:sp>
      <p:sp>
        <p:nvSpPr>
          <p:cNvPr id="58" name="Google Shape;58;p13"/>
          <p:cNvSpPr/>
          <p:nvPr/>
        </p:nvSpPr>
        <p:spPr>
          <a:xfrm>
            <a:off x="8007100" y="0"/>
            <a:ext cx="502500" cy="2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5"/>
                </a:solidFill>
              </a:rPr>
              <a:t>로그인</a:t>
            </a:r>
            <a:r>
              <a:rPr lang="ko" sz="800"/>
              <a:t>    </a:t>
            </a:r>
            <a:endParaRPr sz="800"/>
          </a:p>
        </p:txBody>
      </p:sp>
      <p:sp>
        <p:nvSpPr>
          <p:cNvPr id="59" name="Google Shape;59;p13"/>
          <p:cNvSpPr/>
          <p:nvPr/>
        </p:nvSpPr>
        <p:spPr>
          <a:xfrm>
            <a:off x="2455488" y="806200"/>
            <a:ext cx="4233000" cy="28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accent5"/>
                </a:solidFill>
              </a:rPr>
              <a:t>Library 	</a:t>
            </a:r>
            <a:r>
              <a:rPr lang="ko" sz="1000"/>
              <a:t>	|	Popular		|	MyBucket</a:t>
            </a:r>
            <a:endParaRPr sz="1000"/>
          </a:p>
        </p:txBody>
      </p:sp>
      <p:sp>
        <p:nvSpPr>
          <p:cNvPr id="60" name="Google Shape;60;p13"/>
          <p:cNvSpPr/>
          <p:nvPr/>
        </p:nvSpPr>
        <p:spPr>
          <a:xfrm>
            <a:off x="3098363" y="245575"/>
            <a:ext cx="2770474" cy="4008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5818E"/>
                </a:solidFill>
                <a:latin typeface="Comic Sans MS"/>
              </a:rPr>
              <a:t>Bucket List</a:t>
            </a:r>
          </a:p>
        </p:txBody>
      </p:sp>
      <p:grpSp>
        <p:nvGrpSpPr>
          <p:cNvPr id="61" name="Google Shape;61;p13"/>
          <p:cNvGrpSpPr/>
          <p:nvPr/>
        </p:nvGrpSpPr>
        <p:grpSpPr>
          <a:xfrm>
            <a:off x="457600" y="1105625"/>
            <a:ext cx="8052000" cy="748500"/>
            <a:chOff x="457600" y="1105625"/>
            <a:chExt cx="8052000" cy="748500"/>
          </a:xfrm>
        </p:grpSpPr>
        <p:sp>
          <p:nvSpPr>
            <p:cNvPr id="62" name="Google Shape;62;p13"/>
            <p:cNvSpPr/>
            <p:nvPr/>
          </p:nvSpPr>
          <p:spPr>
            <a:xfrm>
              <a:off x="457600" y="1105625"/>
              <a:ext cx="8052000" cy="748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866413" y="1228613"/>
              <a:ext cx="502500" cy="5025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all</a:t>
              </a:r>
              <a:endParaRPr sz="11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599438" y="1215788"/>
              <a:ext cx="502500" cy="50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/>
                <a:t>운동</a:t>
              </a:r>
              <a:endParaRPr b="1" sz="1100"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3455150" y="1215788"/>
              <a:ext cx="502500" cy="50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/>
                <a:t>음식</a:t>
              </a:r>
              <a:endParaRPr b="1" sz="1100"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332463" y="1228613"/>
              <a:ext cx="502500" cy="50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/>
                <a:t>배움</a:t>
              </a:r>
              <a:endParaRPr b="1" sz="1100"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177413" y="1228613"/>
              <a:ext cx="502500" cy="50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/>
                <a:t>문화</a:t>
              </a:r>
              <a:endParaRPr b="1" sz="1100"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972588" y="1228613"/>
              <a:ext cx="502500" cy="50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/>
                <a:t>야외</a:t>
              </a:r>
              <a:endParaRPr b="1" sz="1100"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777288" y="1228613"/>
              <a:ext cx="502500" cy="50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/>
                <a:t>쇼핑</a:t>
              </a:r>
              <a:endParaRPr b="1" sz="1100"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662488" y="1219963"/>
              <a:ext cx="502500" cy="50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/>
                <a:t>생활</a:t>
              </a:r>
              <a:endParaRPr b="1" sz="1100"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732913" y="1215788"/>
              <a:ext cx="502500" cy="502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/>
                <a:t>여행</a:t>
              </a:r>
              <a:endParaRPr b="1" sz="1100"/>
            </a:p>
          </p:txBody>
        </p:sp>
      </p:grpSp>
      <p:grpSp>
        <p:nvGrpSpPr>
          <p:cNvPr id="72" name="Google Shape;72;p13"/>
          <p:cNvGrpSpPr/>
          <p:nvPr/>
        </p:nvGrpSpPr>
        <p:grpSpPr>
          <a:xfrm>
            <a:off x="3843575" y="27475"/>
            <a:ext cx="1374000" cy="218100"/>
            <a:chOff x="3843575" y="27475"/>
            <a:chExt cx="1374000" cy="218100"/>
          </a:xfrm>
        </p:grpSpPr>
        <p:sp>
          <p:nvSpPr>
            <p:cNvPr id="73" name="Google Shape;73;p13"/>
            <p:cNvSpPr/>
            <p:nvPr/>
          </p:nvSpPr>
          <p:spPr>
            <a:xfrm>
              <a:off x="4330763" y="27475"/>
              <a:ext cx="627900" cy="218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accent5"/>
                  </a:solidFill>
                </a:rPr>
                <a:t>Search</a:t>
              </a:r>
              <a:r>
                <a:rPr lang="ko" sz="1000"/>
                <a:t>    </a:t>
              </a:r>
              <a:endParaRPr sz="1000"/>
            </a:p>
          </p:txBody>
        </p:sp>
        <p:pic>
          <p:nvPicPr>
            <p:cNvPr id="74" name="Google Shape;7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85338" y="44125"/>
              <a:ext cx="201600" cy="18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3"/>
            <p:cNvSpPr/>
            <p:nvPr/>
          </p:nvSpPr>
          <p:spPr>
            <a:xfrm>
              <a:off x="3843575" y="60625"/>
              <a:ext cx="1374000" cy="15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1576450" y="205450"/>
            <a:ext cx="1828624" cy="315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5818E"/>
                </a:solidFill>
                <a:latin typeface="Comic Sans MS"/>
              </a:rPr>
              <a:t>Bucket List</a:t>
            </a:r>
          </a:p>
        </p:txBody>
      </p:sp>
      <p:grpSp>
        <p:nvGrpSpPr>
          <p:cNvPr id="81" name="Google Shape;81;p14"/>
          <p:cNvGrpSpPr/>
          <p:nvPr/>
        </p:nvGrpSpPr>
        <p:grpSpPr>
          <a:xfrm>
            <a:off x="1576449" y="660400"/>
            <a:ext cx="5814302" cy="4483098"/>
            <a:chOff x="1576449" y="660400"/>
            <a:chExt cx="5814302" cy="4483098"/>
          </a:xfrm>
        </p:grpSpPr>
        <p:pic>
          <p:nvPicPr>
            <p:cNvPr id="82" name="Google Shape;8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6449" y="660400"/>
              <a:ext cx="5814300" cy="319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6450" y="3854250"/>
              <a:ext cx="5814301" cy="1289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14"/>
          <p:cNvSpPr/>
          <p:nvPr/>
        </p:nvSpPr>
        <p:spPr>
          <a:xfrm>
            <a:off x="4734425" y="232050"/>
            <a:ext cx="1668900" cy="26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5"/>
                </a:solidFill>
              </a:rPr>
              <a:t>  </a:t>
            </a:r>
            <a:r>
              <a:rPr lang="ko">
                <a:solidFill>
                  <a:schemeClr val="accent5"/>
                </a:solidFill>
              </a:rPr>
              <a:t>검색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800" y="253600"/>
            <a:ext cx="238700" cy="2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8509600" y="0"/>
            <a:ext cx="627900" cy="2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5"/>
                </a:solidFill>
              </a:rPr>
              <a:t>회원가입</a:t>
            </a:r>
            <a:r>
              <a:rPr lang="ko" sz="800"/>
              <a:t>    </a:t>
            </a:r>
            <a:endParaRPr sz="800"/>
          </a:p>
        </p:txBody>
      </p:sp>
      <p:sp>
        <p:nvSpPr>
          <p:cNvPr id="87" name="Google Shape;87;p14"/>
          <p:cNvSpPr/>
          <p:nvPr/>
        </p:nvSpPr>
        <p:spPr>
          <a:xfrm>
            <a:off x="8007100" y="0"/>
            <a:ext cx="502500" cy="2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5"/>
                </a:solidFill>
              </a:rPr>
              <a:t>로그인</a:t>
            </a:r>
            <a:r>
              <a:rPr lang="ko" sz="800"/>
              <a:t>    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8509600" y="0"/>
            <a:ext cx="627900" cy="2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5"/>
                </a:solidFill>
              </a:rPr>
              <a:t>회원가입</a:t>
            </a:r>
            <a:r>
              <a:rPr lang="ko" sz="800"/>
              <a:t>    </a:t>
            </a:r>
            <a:endParaRPr sz="800"/>
          </a:p>
        </p:txBody>
      </p:sp>
      <p:sp>
        <p:nvSpPr>
          <p:cNvPr id="93" name="Google Shape;93;p15"/>
          <p:cNvSpPr/>
          <p:nvPr/>
        </p:nvSpPr>
        <p:spPr>
          <a:xfrm>
            <a:off x="8007100" y="0"/>
            <a:ext cx="502500" cy="2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accent5"/>
                </a:solidFill>
              </a:rPr>
              <a:t>로그인</a:t>
            </a:r>
            <a:r>
              <a:rPr lang="ko" sz="800"/>
              <a:t>    </a:t>
            </a:r>
            <a:endParaRPr sz="800"/>
          </a:p>
        </p:txBody>
      </p:sp>
      <p:sp>
        <p:nvSpPr>
          <p:cNvPr id="94" name="Google Shape;94;p15"/>
          <p:cNvSpPr/>
          <p:nvPr/>
        </p:nvSpPr>
        <p:spPr>
          <a:xfrm>
            <a:off x="3098363" y="245575"/>
            <a:ext cx="2770474" cy="4008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5818E"/>
                </a:solidFill>
                <a:latin typeface="Comic Sans MS"/>
              </a:rPr>
              <a:t>Bucket List</a:t>
            </a:r>
          </a:p>
        </p:txBody>
      </p:sp>
      <p:grpSp>
        <p:nvGrpSpPr>
          <p:cNvPr id="95" name="Google Shape;95;p15"/>
          <p:cNvGrpSpPr/>
          <p:nvPr/>
        </p:nvGrpSpPr>
        <p:grpSpPr>
          <a:xfrm>
            <a:off x="3843575" y="27475"/>
            <a:ext cx="1374000" cy="218100"/>
            <a:chOff x="3843575" y="27475"/>
            <a:chExt cx="1374000" cy="218100"/>
          </a:xfrm>
        </p:grpSpPr>
        <p:sp>
          <p:nvSpPr>
            <p:cNvPr id="96" name="Google Shape;96;p15"/>
            <p:cNvSpPr/>
            <p:nvPr/>
          </p:nvSpPr>
          <p:spPr>
            <a:xfrm>
              <a:off x="4330763" y="27475"/>
              <a:ext cx="627900" cy="218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accent5"/>
                  </a:solidFill>
                </a:rPr>
                <a:t>Search</a:t>
              </a:r>
              <a:r>
                <a:rPr lang="ko" sz="1000"/>
                <a:t>    </a:t>
              </a:r>
              <a:endParaRPr sz="1000"/>
            </a:p>
          </p:txBody>
        </p:sp>
        <p:pic>
          <p:nvPicPr>
            <p:cNvPr id="97" name="Google Shape;9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5338" y="44125"/>
              <a:ext cx="201600" cy="18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5"/>
            <p:cNvSpPr/>
            <p:nvPr/>
          </p:nvSpPr>
          <p:spPr>
            <a:xfrm>
              <a:off x="3843575" y="60625"/>
              <a:ext cx="1374000" cy="15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25" y="822624"/>
            <a:ext cx="8839201" cy="8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050" y="646475"/>
            <a:ext cx="1347896" cy="1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25" y="909475"/>
            <a:ext cx="765825" cy="1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13" y="2804443"/>
            <a:ext cx="8839201" cy="8685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9412" y="2842966"/>
            <a:ext cx="10149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BUCKET  </a:t>
            </a:r>
            <a:r>
              <a:rPr b="1" lang="ko" sz="1000">
                <a:solidFill>
                  <a:schemeClr val="accent5"/>
                </a:solidFill>
              </a:rPr>
              <a:t>20</a:t>
            </a:r>
            <a:endParaRPr b="1" sz="1000">
              <a:solidFill>
                <a:schemeClr val="accent5"/>
              </a:solidFill>
            </a:endParaRPr>
          </a:p>
        </p:txBody>
      </p:sp>
      <p:grpSp>
        <p:nvGrpSpPr>
          <p:cNvPr id="104" name="Google Shape;104;p15"/>
          <p:cNvGrpSpPr/>
          <p:nvPr/>
        </p:nvGrpSpPr>
        <p:grpSpPr>
          <a:xfrm>
            <a:off x="288432" y="3050592"/>
            <a:ext cx="1427771" cy="2067658"/>
            <a:chOff x="457600" y="1921200"/>
            <a:chExt cx="2217725" cy="2953375"/>
          </a:xfrm>
        </p:grpSpPr>
        <p:pic>
          <p:nvPicPr>
            <p:cNvPr id="105" name="Google Shape;10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15"/>
          <p:cNvGrpSpPr/>
          <p:nvPr/>
        </p:nvGrpSpPr>
        <p:grpSpPr>
          <a:xfrm>
            <a:off x="1716331" y="3059588"/>
            <a:ext cx="1427771" cy="2067658"/>
            <a:chOff x="457600" y="1921200"/>
            <a:chExt cx="2217725" cy="2953375"/>
          </a:xfrm>
        </p:grpSpPr>
        <p:pic>
          <p:nvPicPr>
            <p:cNvPr id="109" name="Google Shape;10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15"/>
          <p:cNvGrpSpPr/>
          <p:nvPr/>
        </p:nvGrpSpPr>
        <p:grpSpPr>
          <a:xfrm>
            <a:off x="3144230" y="3059588"/>
            <a:ext cx="1427771" cy="2067658"/>
            <a:chOff x="457600" y="1921200"/>
            <a:chExt cx="2217725" cy="2953375"/>
          </a:xfrm>
        </p:grpSpPr>
        <p:pic>
          <p:nvPicPr>
            <p:cNvPr id="113" name="Google Shape;11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15"/>
          <p:cNvGrpSpPr/>
          <p:nvPr/>
        </p:nvGrpSpPr>
        <p:grpSpPr>
          <a:xfrm>
            <a:off x="4572129" y="3059588"/>
            <a:ext cx="1427771" cy="2067658"/>
            <a:chOff x="457600" y="1921200"/>
            <a:chExt cx="2217725" cy="2953375"/>
          </a:xfrm>
        </p:grpSpPr>
        <p:pic>
          <p:nvPicPr>
            <p:cNvPr id="117" name="Google Shape;11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5"/>
          <p:cNvGrpSpPr/>
          <p:nvPr/>
        </p:nvGrpSpPr>
        <p:grpSpPr>
          <a:xfrm>
            <a:off x="6000055" y="3062855"/>
            <a:ext cx="1427771" cy="2067658"/>
            <a:chOff x="457600" y="1921200"/>
            <a:chExt cx="2217725" cy="2953375"/>
          </a:xfrm>
        </p:grpSpPr>
        <p:pic>
          <p:nvPicPr>
            <p:cNvPr id="121" name="Google Shape;12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15"/>
          <p:cNvGrpSpPr/>
          <p:nvPr/>
        </p:nvGrpSpPr>
        <p:grpSpPr>
          <a:xfrm>
            <a:off x="7427948" y="3062855"/>
            <a:ext cx="1427771" cy="2067658"/>
            <a:chOff x="457600" y="1921200"/>
            <a:chExt cx="2217725" cy="2953375"/>
          </a:xfrm>
        </p:grpSpPr>
        <p:pic>
          <p:nvPicPr>
            <p:cNvPr id="125" name="Google Shape;12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Google Shape;128;p15"/>
          <p:cNvGrpSpPr/>
          <p:nvPr/>
        </p:nvGrpSpPr>
        <p:grpSpPr>
          <a:xfrm>
            <a:off x="153869" y="1068134"/>
            <a:ext cx="8753666" cy="1701468"/>
            <a:chOff x="152400" y="1067275"/>
            <a:chExt cx="8469104" cy="1673027"/>
          </a:xfrm>
        </p:grpSpPr>
        <p:pic>
          <p:nvPicPr>
            <p:cNvPr id="129" name="Google Shape;129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2400" y="1067275"/>
              <a:ext cx="6013886" cy="1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92175" y="1067276"/>
              <a:ext cx="2429329" cy="1673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>
            <a:off x="457588" y="1854129"/>
            <a:ext cx="1341945" cy="2067658"/>
            <a:chOff x="457600" y="1921200"/>
            <a:chExt cx="2217725" cy="2953375"/>
          </a:xfrm>
        </p:grpSpPr>
        <p:pic>
          <p:nvPicPr>
            <p:cNvPr id="136" name="Google Shape;13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16"/>
          <p:cNvGrpSpPr/>
          <p:nvPr/>
        </p:nvGrpSpPr>
        <p:grpSpPr>
          <a:xfrm>
            <a:off x="1799596" y="1863126"/>
            <a:ext cx="1341945" cy="2067658"/>
            <a:chOff x="457600" y="1921200"/>
            <a:chExt cx="2217725" cy="2953375"/>
          </a:xfrm>
        </p:grpSpPr>
        <p:pic>
          <p:nvPicPr>
            <p:cNvPr id="140" name="Google Shape;14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16"/>
          <p:cNvGrpSpPr/>
          <p:nvPr/>
        </p:nvGrpSpPr>
        <p:grpSpPr>
          <a:xfrm>
            <a:off x="3141604" y="1863126"/>
            <a:ext cx="1341945" cy="2067658"/>
            <a:chOff x="457600" y="1921200"/>
            <a:chExt cx="2217725" cy="2953375"/>
          </a:xfrm>
        </p:grpSpPr>
        <p:pic>
          <p:nvPicPr>
            <p:cNvPr id="144" name="Google Shape;1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6"/>
          <p:cNvGrpSpPr/>
          <p:nvPr/>
        </p:nvGrpSpPr>
        <p:grpSpPr>
          <a:xfrm>
            <a:off x="4483612" y="1863126"/>
            <a:ext cx="1341945" cy="2067658"/>
            <a:chOff x="457600" y="1921200"/>
            <a:chExt cx="2217725" cy="2953375"/>
          </a:xfrm>
        </p:grpSpPr>
        <p:pic>
          <p:nvPicPr>
            <p:cNvPr id="148" name="Google Shape;14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16"/>
          <p:cNvGrpSpPr/>
          <p:nvPr/>
        </p:nvGrpSpPr>
        <p:grpSpPr>
          <a:xfrm>
            <a:off x="5825646" y="1866393"/>
            <a:ext cx="1341945" cy="2067658"/>
            <a:chOff x="457600" y="1921200"/>
            <a:chExt cx="2217725" cy="2953375"/>
          </a:xfrm>
        </p:grpSpPr>
        <p:pic>
          <p:nvPicPr>
            <p:cNvPr id="152" name="Google Shape;15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6"/>
          <p:cNvGrpSpPr/>
          <p:nvPr/>
        </p:nvGrpSpPr>
        <p:grpSpPr>
          <a:xfrm>
            <a:off x="7167647" y="1866393"/>
            <a:ext cx="1341945" cy="2067658"/>
            <a:chOff x="457600" y="1921200"/>
            <a:chExt cx="2217725" cy="2953375"/>
          </a:xfrm>
        </p:grpSpPr>
        <p:pic>
          <p:nvPicPr>
            <p:cNvPr id="156" name="Google Shape;15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6"/>
          <p:cNvGrpSpPr/>
          <p:nvPr/>
        </p:nvGrpSpPr>
        <p:grpSpPr>
          <a:xfrm>
            <a:off x="457613" y="3796479"/>
            <a:ext cx="1341945" cy="2067658"/>
            <a:chOff x="457600" y="1921200"/>
            <a:chExt cx="2217725" cy="2953375"/>
          </a:xfrm>
        </p:grpSpPr>
        <p:pic>
          <p:nvPicPr>
            <p:cNvPr id="160" name="Google Shape;16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16"/>
          <p:cNvGrpSpPr/>
          <p:nvPr/>
        </p:nvGrpSpPr>
        <p:grpSpPr>
          <a:xfrm>
            <a:off x="1799621" y="3805476"/>
            <a:ext cx="1341945" cy="2067658"/>
            <a:chOff x="457600" y="1921200"/>
            <a:chExt cx="2217725" cy="2953375"/>
          </a:xfrm>
        </p:grpSpPr>
        <p:pic>
          <p:nvPicPr>
            <p:cNvPr id="164" name="Google Shape;16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16"/>
          <p:cNvGrpSpPr/>
          <p:nvPr/>
        </p:nvGrpSpPr>
        <p:grpSpPr>
          <a:xfrm>
            <a:off x="3141629" y="3805476"/>
            <a:ext cx="1341945" cy="2067658"/>
            <a:chOff x="457600" y="1921200"/>
            <a:chExt cx="2217725" cy="2953375"/>
          </a:xfrm>
        </p:grpSpPr>
        <p:pic>
          <p:nvPicPr>
            <p:cNvPr id="168" name="Google Shape;16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16"/>
          <p:cNvGrpSpPr/>
          <p:nvPr/>
        </p:nvGrpSpPr>
        <p:grpSpPr>
          <a:xfrm>
            <a:off x="4483637" y="3805476"/>
            <a:ext cx="1341945" cy="2067658"/>
            <a:chOff x="457600" y="1921200"/>
            <a:chExt cx="2217725" cy="2953375"/>
          </a:xfrm>
        </p:grpSpPr>
        <p:pic>
          <p:nvPicPr>
            <p:cNvPr id="172" name="Google Shape;17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Google Shape;175;p16"/>
          <p:cNvGrpSpPr/>
          <p:nvPr/>
        </p:nvGrpSpPr>
        <p:grpSpPr>
          <a:xfrm>
            <a:off x="5825671" y="3808743"/>
            <a:ext cx="1341945" cy="2067658"/>
            <a:chOff x="457600" y="1921200"/>
            <a:chExt cx="2217725" cy="2953375"/>
          </a:xfrm>
        </p:grpSpPr>
        <p:pic>
          <p:nvPicPr>
            <p:cNvPr id="176" name="Google Shape;17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16"/>
          <p:cNvGrpSpPr/>
          <p:nvPr/>
        </p:nvGrpSpPr>
        <p:grpSpPr>
          <a:xfrm>
            <a:off x="7167672" y="3808743"/>
            <a:ext cx="1341945" cy="2067658"/>
            <a:chOff x="457600" y="1921200"/>
            <a:chExt cx="2217725" cy="2953375"/>
          </a:xfrm>
        </p:grpSpPr>
        <p:pic>
          <p:nvPicPr>
            <p:cNvPr id="180" name="Google Shape;18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600" y="1921200"/>
              <a:ext cx="2217725" cy="275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4100" y="4674550"/>
              <a:ext cx="47005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150" y="4674550"/>
              <a:ext cx="609600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16"/>
          <p:cNvGrpSpPr/>
          <p:nvPr/>
        </p:nvGrpSpPr>
        <p:grpSpPr>
          <a:xfrm>
            <a:off x="2455488" y="0"/>
            <a:ext cx="6682013" cy="1094800"/>
            <a:chOff x="2455488" y="0"/>
            <a:chExt cx="6682013" cy="1094800"/>
          </a:xfrm>
        </p:grpSpPr>
        <p:sp>
          <p:nvSpPr>
            <p:cNvPr id="184" name="Google Shape;184;p16"/>
            <p:cNvSpPr/>
            <p:nvPr/>
          </p:nvSpPr>
          <p:spPr>
            <a:xfrm>
              <a:off x="8509600" y="0"/>
              <a:ext cx="6279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회원가입</a:t>
              </a:r>
              <a:r>
                <a:rPr lang="ko" sz="800"/>
                <a:t>    </a:t>
              </a:r>
              <a:endParaRPr sz="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8007100" y="0"/>
              <a:ext cx="5025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로그인</a:t>
              </a:r>
              <a:r>
                <a:rPr lang="ko" sz="800"/>
                <a:t>    </a:t>
              </a:r>
              <a:endParaRPr sz="800"/>
            </a:p>
          </p:txBody>
        </p:sp>
        <p:grpSp>
          <p:nvGrpSpPr>
            <p:cNvPr id="186" name="Google Shape;186;p16"/>
            <p:cNvGrpSpPr/>
            <p:nvPr/>
          </p:nvGrpSpPr>
          <p:grpSpPr>
            <a:xfrm>
              <a:off x="2455488" y="27475"/>
              <a:ext cx="4233000" cy="1067325"/>
              <a:chOff x="2455488" y="27475"/>
              <a:chExt cx="4233000" cy="1067325"/>
            </a:xfrm>
          </p:grpSpPr>
          <p:sp>
            <p:nvSpPr>
              <p:cNvPr id="187" name="Google Shape;187;p16"/>
              <p:cNvSpPr/>
              <p:nvPr/>
            </p:nvSpPr>
            <p:spPr>
              <a:xfrm>
                <a:off x="2455488" y="806200"/>
                <a:ext cx="4233000" cy="288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/>
                  <a:t>Library</a:t>
                </a:r>
                <a:r>
                  <a:rPr lang="ko" sz="1000" u="sng">
                    <a:solidFill>
                      <a:schemeClr val="accent5"/>
                    </a:solidFill>
                  </a:rPr>
                  <a:t> 	</a:t>
                </a:r>
                <a:r>
                  <a:rPr lang="ko" sz="1000"/>
                  <a:t>	|	</a:t>
                </a:r>
                <a:r>
                  <a:rPr lang="ko" sz="1000" u="sng">
                    <a:solidFill>
                      <a:schemeClr val="accent5"/>
                    </a:solidFill>
                  </a:rPr>
                  <a:t>Popular	</a:t>
                </a:r>
                <a:r>
                  <a:rPr lang="ko" sz="1000"/>
                  <a:t>	|	MyBucket</a:t>
                </a:r>
                <a:endParaRPr sz="1000"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3098363" y="245575"/>
                <a:ext cx="2770474" cy="400899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0" i="1"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solidFill>
                      <a:srgbClr val="45818E"/>
                    </a:solidFill>
                    <a:latin typeface="Comic Sans MS"/>
                  </a:rPr>
                  <a:t>Bucket List</a:t>
                </a:r>
              </a:p>
            </p:txBody>
          </p:sp>
          <p:grpSp>
            <p:nvGrpSpPr>
              <p:cNvPr id="189" name="Google Shape;189;p16"/>
              <p:cNvGrpSpPr/>
              <p:nvPr/>
            </p:nvGrpSpPr>
            <p:grpSpPr>
              <a:xfrm>
                <a:off x="4232925" y="27475"/>
                <a:ext cx="773325" cy="218100"/>
                <a:chOff x="4232925" y="27475"/>
                <a:chExt cx="773325" cy="218100"/>
              </a:xfrm>
            </p:grpSpPr>
            <p:sp>
              <p:nvSpPr>
                <p:cNvPr id="190" name="Google Shape;190;p16"/>
                <p:cNvSpPr/>
                <p:nvPr/>
              </p:nvSpPr>
              <p:spPr>
                <a:xfrm>
                  <a:off x="4378350" y="27475"/>
                  <a:ext cx="627900" cy="2181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chemeClr val="accent5"/>
                      </a:solidFill>
                    </a:rPr>
                    <a:t>Search</a:t>
                  </a:r>
                  <a:r>
                    <a:rPr lang="ko" sz="1000"/>
                    <a:t>    </a:t>
                  </a:r>
                  <a:endParaRPr sz="1000"/>
                </a:p>
              </p:txBody>
            </p:sp>
            <p:pic>
              <p:nvPicPr>
                <p:cNvPr id="191" name="Google Shape;191;p16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232925" y="44125"/>
                  <a:ext cx="201600" cy="18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92" name="Google Shape;192;p16"/>
          <p:cNvSpPr/>
          <p:nvPr/>
        </p:nvSpPr>
        <p:spPr>
          <a:xfrm>
            <a:off x="457600" y="1105625"/>
            <a:ext cx="8052000" cy="748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866413" y="1228613"/>
            <a:ext cx="502500" cy="5025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all</a:t>
            </a:r>
            <a:endParaRPr sz="1100"/>
          </a:p>
        </p:txBody>
      </p:sp>
      <p:sp>
        <p:nvSpPr>
          <p:cNvPr id="194" name="Google Shape;194;p16"/>
          <p:cNvSpPr/>
          <p:nvPr/>
        </p:nvSpPr>
        <p:spPr>
          <a:xfrm>
            <a:off x="2599438" y="1215788"/>
            <a:ext cx="502500" cy="50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운동</a:t>
            </a:r>
            <a:endParaRPr b="1" sz="1100"/>
          </a:p>
        </p:txBody>
      </p:sp>
      <p:sp>
        <p:nvSpPr>
          <p:cNvPr id="195" name="Google Shape;195;p16"/>
          <p:cNvSpPr/>
          <p:nvPr/>
        </p:nvSpPr>
        <p:spPr>
          <a:xfrm>
            <a:off x="3455150" y="1215788"/>
            <a:ext cx="502500" cy="50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음식</a:t>
            </a:r>
            <a:endParaRPr b="1" sz="1100"/>
          </a:p>
        </p:txBody>
      </p:sp>
      <p:sp>
        <p:nvSpPr>
          <p:cNvPr id="196" name="Google Shape;196;p16"/>
          <p:cNvSpPr/>
          <p:nvPr/>
        </p:nvSpPr>
        <p:spPr>
          <a:xfrm>
            <a:off x="4332463" y="1228613"/>
            <a:ext cx="502500" cy="50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배움</a:t>
            </a:r>
            <a:endParaRPr b="1" sz="1100"/>
          </a:p>
        </p:txBody>
      </p:sp>
      <p:sp>
        <p:nvSpPr>
          <p:cNvPr id="197" name="Google Shape;197;p16"/>
          <p:cNvSpPr/>
          <p:nvPr/>
        </p:nvSpPr>
        <p:spPr>
          <a:xfrm>
            <a:off x="5177413" y="1228613"/>
            <a:ext cx="502500" cy="50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문화</a:t>
            </a:r>
            <a:endParaRPr b="1" sz="1100"/>
          </a:p>
        </p:txBody>
      </p:sp>
      <p:sp>
        <p:nvSpPr>
          <p:cNvPr id="198" name="Google Shape;198;p16"/>
          <p:cNvSpPr/>
          <p:nvPr/>
        </p:nvSpPr>
        <p:spPr>
          <a:xfrm>
            <a:off x="5972588" y="1228613"/>
            <a:ext cx="502500" cy="50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야외</a:t>
            </a:r>
            <a:endParaRPr b="1" sz="1100"/>
          </a:p>
        </p:txBody>
      </p:sp>
      <p:sp>
        <p:nvSpPr>
          <p:cNvPr id="199" name="Google Shape;199;p16"/>
          <p:cNvSpPr/>
          <p:nvPr/>
        </p:nvSpPr>
        <p:spPr>
          <a:xfrm>
            <a:off x="6777288" y="1228613"/>
            <a:ext cx="502500" cy="50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쇼핑</a:t>
            </a:r>
            <a:endParaRPr b="1" sz="1100"/>
          </a:p>
        </p:txBody>
      </p:sp>
      <p:sp>
        <p:nvSpPr>
          <p:cNvPr id="200" name="Google Shape;200;p16"/>
          <p:cNvSpPr/>
          <p:nvPr/>
        </p:nvSpPr>
        <p:spPr>
          <a:xfrm>
            <a:off x="7662488" y="1219963"/>
            <a:ext cx="502500" cy="50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생활</a:t>
            </a:r>
            <a:endParaRPr b="1" sz="1100"/>
          </a:p>
        </p:txBody>
      </p:sp>
      <p:sp>
        <p:nvSpPr>
          <p:cNvPr id="201" name="Google Shape;201;p16"/>
          <p:cNvSpPr/>
          <p:nvPr/>
        </p:nvSpPr>
        <p:spPr>
          <a:xfrm>
            <a:off x="1732913" y="1215788"/>
            <a:ext cx="502500" cy="50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여행</a:t>
            </a:r>
            <a:endParaRPr b="1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175" y="802350"/>
            <a:ext cx="6071649" cy="388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17"/>
          <p:cNvGrpSpPr/>
          <p:nvPr/>
        </p:nvGrpSpPr>
        <p:grpSpPr>
          <a:xfrm>
            <a:off x="2158563" y="325825"/>
            <a:ext cx="4826875" cy="315100"/>
            <a:chOff x="2347538" y="325825"/>
            <a:chExt cx="4826875" cy="315100"/>
          </a:xfrm>
        </p:grpSpPr>
        <p:sp>
          <p:nvSpPr>
            <p:cNvPr id="208" name="Google Shape;208;p17"/>
            <p:cNvSpPr/>
            <p:nvPr/>
          </p:nvSpPr>
          <p:spPr>
            <a:xfrm>
              <a:off x="2347538" y="325825"/>
              <a:ext cx="1828624" cy="31510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1">
                  <a:ln cap="flat" cmpd="sng" w="9525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45818E"/>
                  </a:solidFill>
                  <a:latin typeface="Comic Sans MS"/>
                </a:rPr>
                <a:t>Bucket List</a:t>
              </a: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5505513" y="352425"/>
              <a:ext cx="1668900" cy="261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accent5"/>
                  </a:solidFill>
                </a:rPr>
                <a:t>  검색</a:t>
              </a:r>
              <a:endParaRPr>
                <a:solidFill>
                  <a:schemeClr val="accent5"/>
                </a:solidFill>
              </a:endParaRPr>
            </a:p>
          </p:txBody>
        </p:sp>
        <p:pic>
          <p:nvPicPr>
            <p:cNvPr id="210" name="Google Shape;21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58888" y="373975"/>
              <a:ext cx="238700" cy="21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7"/>
          <p:cNvGrpSpPr/>
          <p:nvPr/>
        </p:nvGrpSpPr>
        <p:grpSpPr>
          <a:xfrm>
            <a:off x="6985450" y="3743700"/>
            <a:ext cx="606075" cy="278125"/>
            <a:chOff x="6985450" y="3743700"/>
            <a:chExt cx="606075" cy="278125"/>
          </a:xfrm>
        </p:grpSpPr>
        <p:pic>
          <p:nvPicPr>
            <p:cNvPr id="212" name="Google Shape;21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5450" y="3743700"/>
              <a:ext cx="606075" cy="27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96950" y="3802025"/>
              <a:ext cx="383075" cy="161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7"/>
          <p:cNvSpPr txBox="1"/>
          <p:nvPr/>
        </p:nvSpPr>
        <p:spPr>
          <a:xfrm>
            <a:off x="6985438" y="3706825"/>
            <a:ext cx="6777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5"/>
                </a:solidFill>
              </a:rPr>
              <a:t>+ADD</a:t>
            </a:r>
            <a:endParaRPr b="1" sz="1100">
              <a:solidFill>
                <a:schemeClr val="accent5"/>
              </a:solidFill>
            </a:endParaRPr>
          </a:p>
        </p:txBody>
      </p:sp>
      <p:grpSp>
        <p:nvGrpSpPr>
          <p:cNvPr id="215" name="Google Shape;215;p17"/>
          <p:cNvGrpSpPr/>
          <p:nvPr/>
        </p:nvGrpSpPr>
        <p:grpSpPr>
          <a:xfrm>
            <a:off x="7979475" y="0"/>
            <a:ext cx="1158025" cy="218100"/>
            <a:chOff x="7979475" y="0"/>
            <a:chExt cx="1158025" cy="218100"/>
          </a:xfrm>
        </p:grpSpPr>
        <p:sp>
          <p:nvSpPr>
            <p:cNvPr id="216" name="Google Shape;216;p17"/>
            <p:cNvSpPr/>
            <p:nvPr/>
          </p:nvSpPr>
          <p:spPr>
            <a:xfrm>
              <a:off x="8509600" y="0"/>
              <a:ext cx="6279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회원가입</a:t>
              </a:r>
              <a:r>
                <a:rPr lang="ko" sz="800"/>
                <a:t>    </a:t>
              </a:r>
              <a:endParaRPr sz="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7979475" y="0"/>
              <a:ext cx="6279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로그아웃</a:t>
              </a:r>
              <a:r>
                <a:rPr lang="ko" sz="800"/>
                <a:t>    </a:t>
              </a:r>
              <a:endParaRPr sz="8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1348000"/>
            <a:ext cx="6534150" cy="302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8"/>
          <p:cNvGrpSpPr/>
          <p:nvPr/>
        </p:nvGrpSpPr>
        <p:grpSpPr>
          <a:xfrm>
            <a:off x="2455488" y="0"/>
            <a:ext cx="6682013" cy="1094800"/>
            <a:chOff x="2455488" y="0"/>
            <a:chExt cx="6682013" cy="1094800"/>
          </a:xfrm>
        </p:grpSpPr>
        <p:sp>
          <p:nvSpPr>
            <p:cNvPr id="224" name="Google Shape;224;p18"/>
            <p:cNvSpPr/>
            <p:nvPr/>
          </p:nvSpPr>
          <p:spPr>
            <a:xfrm>
              <a:off x="8509600" y="0"/>
              <a:ext cx="6279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회원가입</a:t>
              </a:r>
              <a:r>
                <a:rPr lang="ko" sz="800"/>
                <a:t>    </a:t>
              </a:r>
              <a:endParaRPr sz="800"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8007100" y="0"/>
              <a:ext cx="5025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로그인</a:t>
              </a:r>
              <a:r>
                <a:rPr lang="ko" sz="800"/>
                <a:t>    </a:t>
              </a:r>
              <a:endParaRPr sz="800"/>
            </a:p>
          </p:txBody>
        </p:sp>
        <p:grpSp>
          <p:nvGrpSpPr>
            <p:cNvPr id="226" name="Google Shape;226;p18"/>
            <p:cNvGrpSpPr/>
            <p:nvPr/>
          </p:nvGrpSpPr>
          <p:grpSpPr>
            <a:xfrm>
              <a:off x="2455488" y="27475"/>
              <a:ext cx="4233000" cy="1067325"/>
              <a:chOff x="2455488" y="27475"/>
              <a:chExt cx="4233000" cy="1067325"/>
            </a:xfrm>
          </p:grpSpPr>
          <p:sp>
            <p:nvSpPr>
              <p:cNvPr id="227" name="Google Shape;227;p18"/>
              <p:cNvSpPr/>
              <p:nvPr/>
            </p:nvSpPr>
            <p:spPr>
              <a:xfrm>
                <a:off x="2455488" y="806200"/>
                <a:ext cx="4233000" cy="288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u="sng">
                    <a:solidFill>
                      <a:schemeClr val="accent5"/>
                    </a:solidFill>
                  </a:rPr>
                  <a:t>Library 	</a:t>
                </a:r>
                <a:r>
                  <a:rPr lang="ko" sz="1000"/>
                  <a:t>	|	Popular		|	MyBucket</a:t>
                </a:r>
                <a:endParaRPr sz="1000"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3098363" y="245575"/>
                <a:ext cx="2770474" cy="400899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0" i="1"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solidFill>
                      <a:srgbClr val="45818E"/>
                    </a:solidFill>
                    <a:latin typeface="Comic Sans MS"/>
                  </a:rPr>
                  <a:t>Bucket List</a:t>
                </a:r>
              </a:p>
            </p:txBody>
          </p:sp>
          <p:grpSp>
            <p:nvGrpSpPr>
              <p:cNvPr id="229" name="Google Shape;229;p18"/>
              <p:cNvGrpSpPr/>
              <p:nvPr/>
            </p:nvGrpSpPr>
            <p:grpSpPr>
              <a:xfrm>
                <a:off x="4232925" y="27475"/>
                <a:ext cx="773325" cy="218100"/>
                <a:chOff x="4232925" y="27475"/>
                <a:chExt cx="773325" cy="218100"/>
              </a:xfrm>
            </p:grpSpPr>
            <p:sp>
              <p:nvSpPr>
                <p:cNvPr id="230" name="Google Shape;230;p18"/>
                <p:cNvSpPr/>
                <p:nvPr/>
              </p:nvSpPr>
              <p:spPr>
                <a:xfrm>
                  <a:off x="4378350" y="27475"/>
                  <a:ext cx="627900" cy="2181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chemeClr val="accent5"/>
                      </a:solidFill>
                    </a:rPr>
                    <a:t>Search</a:t>
                  </a:r>
                  <a:r>
                    <a:rPr lang="ko" sz="1000"/>
                    <a:t>    </a:t>
                  </a:r>
                  <a:endParaRPr sz="1000"/>
                </a:p>
              </p:txBody>
            </p:sp>
            <p:pic>
              <p:nvPicPr>
                <p:cNvPr id="231" name="Google Shape;231;p1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232925" y="44125"/>
                  <a:ext cx="201600" cy="18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9"/>
          <p:cNvGrpSpPr/>
          <p:nvPr/>
        </p:nvGrpSpPr>
        <p:grpSpPr>
          <a:xfrm>
            <a:off x="2455488" y="0"/>
            <a:ext cx="6682013" cy="1094800"/>
            <a:chOff x="2455488" y="0"/>
            <a:chExt cx="6682013" cy="1094800"/>
          </a:xfrm>
        </p:grpSpPr>
        <p:sp>
          <p:nvSpPr>
            <p:cNvPr id="237" name="Google Shape;237;p19"/>
            <p:cNvSpPr/>
            <p:nvPr/>
          </p:nvSpPr>
          <p:spPr>
            <a:xfrm>
              <a:off x="8509600" y="0"/>
              <a:ext cx="6279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회원가입</a:t>
              </a:r>
              <a:r>
                <a:rPr lang="ko" sz="800"/>
                <a:t>    </a:t>
              </a:r>
              <a:endParaRPr sz="800"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979475" y="0"/>
              <a:ext cx="6279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로그아웃</a:t>
              </a:r>
              <a:r>
                <a:rPr lang="ko" sz="800"/>
                <a:t>    </a:t>
              </a:r>
              <a:endParaRPr sz="800"/>
            </a:p>
          </p:txBody>
        </p:sp>
        <p:grpSp>
          <p:nvGrpSpPr>
            <p:cNvPr id="239" name="Google Shape;239;p19"/>
            <p:cNvGrpSpPr/>
            <p:nvPr/>
          </p:nvGrpSpPr>
          <p:grpSpPr>
            <a:xfrm>
              <a:off x="2455488" y="27475"/>
              <a:ext cx="4233000" cy="1067325"/>
              <a:chOff x="2455488" y="27475"/>
              <a:chExt cx="4233000" cy="1067325"/>
            </a:xfrm>
          </p:grpSpPr>
          <p:sp>
            <p:nvSpPr>
              <p:cNvPr id="240" name="Google Shape;240;p19"/>
              <p:cNvSpPr/>
              <p:nvPr/>
            </p:nvSpPr>
            <p:spPr>
              <a:xfrm>
                <a:off x="2455488" y="806200"/>
                <a:ext cx="4233000" cy="288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/>
                  <a:t>Library</a:t>
                </a:r>
                <a:r>
                  <a:rPr lang="ko" sz="1000" u="sng">
                    <a:solidFill>
                      <a:schemeClr val="accent5"/>
                    </a:solidFill>
                  </a:rPr>
                  <a:t> 	</a:t>
                </a:r>
                <a:r>
                  <a:rPr lang="ko" sz="1000"/>
                  <a:t>	|	Popular		|	</a:t>
                </a:r>
                <a:r>
                  <a:rPr lang="ko" sz="1000" u="sng">
                    <a:solidFill>
                      <a:schemeClr val="accent5"/>
                    </a:solidFill>
                  </a:rPr>
                  <a:t>MyBucket</a:t>
                </a:r>
                <a:endParaRPr sz="1000" u="sng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3098363" y="245575"/>
                <a:ext cx="2770474" cy="400899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0" i="1"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solidFill>
                      <a:srgbClr val="45818E"/>
                    </a:solidFill>
                    <a:latin typeface="Comic Sans MS"/>
                  </a:rPr>
                  <a:t>Bucket List</a:t>
                </a:r>
              </a:p>
            </p:txBody>
          </p:sp>
          <p:grpSp>
            <p:nvGrpSpPr>
              <p:cNvPr id="242" name="Google Shape;242;p19"/>
              <p:cNvGrpSpPr/>
              <p:nvPr/>
            </p:nvGrpSpPr>
            <p:grpSpPr>
              <a:xfrm>
                <a:off x="4232925" y="27475"/>
                <a:ext cx="773325" cy="218100"/>
                <a:chOff x="4232925" y="27475"/>
                <a:chExt cx="773325" cy="218100"/>
              </a:xfrm>
            </p:grpSpPr>
            <p:sp>
              <p:nvSpPr>
                <p:cNvPr id="243" name="Google Shape;243;p19"/>
                <p:cNvSpPr/>
                <p:nvPr/>
              </p:nvSpPr>
              <p:spPr>
                <a:xfrm>
                  <a:off x="4378350" y="27475"/>
                  <a:ext cx="627900" cy="2181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chemeClr val="accent5"/>
                      </a:solidFill>
                    </a:rPr>
                    <a:t>Search</a:t>
                  </a:r>
                  <a:r>
                    <a:rPr lang="ko" sz="1000"/>
                    <a:t>    </a:t>
                  </a:r>
                  <a:endParaRPr sz="1000"/>
                </a:p>
              </p:txBody>
            </p:sp>
            <p:pic>
              <p:nvPicPr>
                <p:cNvPr id="244" name="Google Shape;244;p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232925" y="44125"/>
                  <a:ext cx="201600" cy="18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245" name="Google Shape;245;p19"/>
          <p:cNvGrpSpPr/>
          <p:nvPr/>
        </p:nvGrpSpPr>
        <p:grpSpPr>
          <a:xfrm>
            <a:off x="0" y="1094800"/>
            <a:ext cx="9144000" cy="1744725"/>
            <a:chOff x="0" y="1094800"/>
            <a:chExt cx="9144000" cy="1744725"/>
          </a:xfrm>
        </p:grpSpPr>
        <p:grpSp>
          <p:nvGrpSpPr>
            <p:cNvPr id="246" name="Google Shape;246;p19"/>
            <p:cNvGrpSpPr/>
            <p:nvPr/>
          </p:nvGrpSpPr>
          <p:grpSpPr>
            <a:xfrm>
              <a:off x="0" y="1094800"/>
              <a:ext cx="9144000" cy="1744725"/>
              <a:chOff x="-6500" y="1094800"/>
              <a:chExt cx="9144000" cy="1744725"/>
            </a:xfrm>
          </p:grpSpPr>
          <p:pic>
            <p:nvPicPr>
              <p:cNvPr id="247" name="Google Shape;247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6500" y="1094800"/>
                <a:ext cx="9144000" cy="1744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1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373604" y="1168537"/>
                <a:ext cx="3171825" cy="1266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9" name="Google Shape;249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6188" y="1154400"/>
              <a:ext cx="2223279" cy="10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83875" y="2249200"/>
              <a:ext cx="1653225" cy="266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2786450"/>
            <a:ext cx="2286000" cy="235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0" y="2786450"/>
            <a:ext cx="2286001" cy="23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72000" y="2786450"/>
            <a:ext cx="2286000" cy="235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58001" y="2786450"/>
            <a:ext cx="2285999" cy="235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58900" y="2246700"/>
            <a:ext cx="818675" cy="2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79250" y="2277638"/>
            <a:ext cx="423800" cy="1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11950" y="2297063"/>
            <a:ext cx="340800" cy="1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 txBox="1"/>
          <p:nvPr/>
        </p:nvSpPr>
        <p:spPr>
          <a:xfrm>
            <a:off x="5089387" y="2246788"/>
            <a:ext cx="557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버킷작성</a:t>
            </a:r>
            <a:endParaRPr sz="700"/>
          </a:p>
        </p:txBody>
      </p:sp>
      <p:sp>
        <p:nvSpPr>
          <p:cNvPr id="259" name="Google Shape;259;p19"/>
          <p:cNvSpPr txBox="1"/>
          <p:nvPr/>
        </p:nvSpPr>
        <p:spPr>
          <a:xfrm>
            <a:off x="8666250" y="1062700"/>
            <a:ext cx="7461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─────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─────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</a:rPr>
              <a:t>─────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0"/>
          <p:cNvGrpSpPr/>
          <p:nvPr/>
        </p:nvGrpSpPr>
        <p:grpSpPr>
          <a:xfrm>
            <a:off x="2455488" y="0"/>
            <a:ext cx="6682013" cy="1094800"/>
            <a:chOff x="2455488" y="0"/>
            <a:chExt cx="6682013" cy="1094800"/>
          </a:xfrm>
        </p:grpSpPr>
        <p:sp>
          <p:nvSpPr>
            <p:cNvPr id="265" name="Google Shape;265;p20"/>
            <p:cNvSpPr/>
            <p:nvPr/>
          </p:nvSpPr>
          <p:spPr>
            <a:xfrm>
              <a:off x="8509600" y="0"/>
              <a:ext cx="6279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회원가입</a:t>
              </a:r>
              <a:r>
                <a:rPr lang="ko" sz="800"/>
                <a:t>    </a:t>
              </a:r>
              <a:endParaRPr sz="800"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8007100" y="0"/>
              <a:ext cx="502500" cy="2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accent5"/>
                  </a:solidFill>
                </a:rPr>
                <a:t>로그인</a:t>
              </a:r>
              <a:r>
                <a:rPr lang="ko" sz="800"/>
                <a:t>    </a:t>
              </a:r>
              <a:endParaRPr sz="800"/>
            </a:p>
          </p:txBody>
        </p:sp>
        <p:grpSp>
          <p:nvGrpSpPr>
            <p:cNvPr id="267" name="Google Shape;267;p20"/>
            <p:cNvGrpSpPr/>
            <p:nvPr/>
          </p:nvGrpSpPr>
          <p:grpSpPr>
            <a:xfrm>
              <a:off x="2455488" y="27475"/>
              <a:ext cx="4233000" cy="1067325"/>
              <a:chOff x="2455488" y="27475"/>
              <a:chExt cx="4233000" cy="1067325"/>
            </a:xfrm>
          </p:grpSpPr>
          <p:sp>
            <p:nvSpPr>
              <p:cNvPr id="268" name="Google Shape;268;p20"/>
              <p:cNvSpPr/>
              <p:nvPr/>
            </p:nvSpPr>
            <p:spPr>
              <a:xfrm>
                <a:off x="2455488" y="806200"/>
                <a:ext cx="4233000" cy="288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/>
                  <a:t>Library</a:t>
                </a:r>
                <a:r>
                  <a:rPr lang="ko" sz="1000" u="sng">
                    <a:solidFill>
                      <a:schemeClr val="accent5"/>
                    </a:solidFill>
                  </a:rPr>
                  <a:t> 	</a:t>
                </a:r>
                <a:r>
                  <a:rPr lang="ko" sz="1000"/>
                  <a:t>	|	Popular		|	</a:t>
                </a:r>
                <a:r>
                  <a:rPr lang="ko" sz="1000" u="sng">
                    <a:solidFill>
                      <a:schemeClr val="accent5"/>
                    </a:solidFill>
                  </a:rPr>
                  <a:t>MyBucket</a:t>
                </a:r>
                <a:endParaRPr sz="1000" u="sng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3098363" y="245575"/>
                <a:ext cx="2770474" cy="400899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0" i="1">
                    <a:ln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  <a:solidFill>
                      <a:srgbClr val="45818E"/>
                    </a:solidFill>
                    <a:latin typeface="Comic Sans MS"/>
                  </a:rPr>
                  <a:t>Bucket List</a:t>
                </a:r>
              </a:p>
            </p:txBody>
          </p:sp>
          <p:grpSp>
            <p:nvGrpSpPr>
              <p:cNvPr id="270" name="Google Shape;270;p20"/>
              <p:cNvGrpSpPr/>
              <p:nvPr/>
            </p:nvGrpSpPr>
            <p:grpSpPr>
              <a:xfrm>
                <a:off x="4232925" y="27475"/>
                <a:ext cx="773325" cy="218100"/>
                <a:chOff x="4232925" y="27475"/>
                <a:chExt cx="773325" cy="218100"/>
              </a:xfrm>
            </p:grpSpPr>
            <p:sp>
              <p:nvSpPr>
                <p:cNvPr id="271" name="Google Shape;271;p20"/>
                <p:cNvSpPr/>
                <p:nvPr/>
              </p:nvSpPr>
              <p:spPr>
                <a:xfrm>
                  <a:off x="4378350" y="27475"/>
                  <a:ext cx="627900" cy="2181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chemeClr val="accent5"/>
                      </a:solidFill>
                    </a:rPr>
                    <a:t>Search</a:t>
                  </a:r>
                  <a:r>
                    <a:rPr lang="ko" sz="1000"/>
                    <a:t>    </a:t>
                  </a:r>
                  <a:endParaRPr sz="1000"/>
                </a:p>
              </p:txBody>
            </p:sp>
            <p:pic>
              <p:nvPicPr>
                <p:cNvPr id="272" name="Google Shape;272;p2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232925" y="44125"/>
                  <a:ext cx="201600" cy="18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273" name="Google Shape;2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250" y="1158925"/>
            <a:ext cx="4760371" cy="37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